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oboto Slab"/>
      <p:regular r:id="rId12"/>
      <p:bold r:id="rId13"/>
    </p:embeddedFont>
    <p:embeddedFont>
      <p:font typeface="Robo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Slab-bold.fntdata"/><Relationship Id="rId12" Type="http://schemas.openxmlformats.org/officeDocument/2006/relationships/font" Target="fonts/RobotoSlab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86ea7c0ca4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86ea7c0ca4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86ea7c0ca4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86ea7c0ca4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86ea7c0ca4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86ea7c0ca4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6ea7c0ca4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86ea7c0ca4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6ea7c0ca4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6ea7c0ca4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acssw.org/register.cfm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acssw.org/Resources-CoronavirusSSW.pdf" TargetMode="External"/><Relationship Id="rId4" Type="http://schemas.openxmlformats.org/officeDocument/2006/relationships/hyperlink" Target="https://app.getresponse.com/view.html?x=a62b&amp;m=3OgBf&amp;u=SeOId&amp;y=K&amp;dont_redirect=1" TargetMode="External"/><Relationship Id="rId5" Type="http://schemas.openxmlformats.org/officeDocument/2006/relationships/hyperlink" Target="https://www.sswaa.org/covid-19-resources" TargetMode="External"/><Relationship Id="rId6" Type="http://schemas.openxmlformats.org/officeDocument/2006/relationships/hyperlink" Target="https://www.tolerance.org/magazine/a-trauma-informed-approach-to-teaching-through-coronavirus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chssnmsu.az1.qualtrics.com/jfe/form/SV_8j3tKAJBeAGfl3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COURAGEOUS CONVERSATIONS</a:t>
            </a:r>
            <a:endParaRPr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810650" y="2753450"/>
            <a:ext cx="7617300" cy="120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School Social Work and COVID-19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American Council for School Social Work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Mexico State University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School of Social Work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May 20, 2020</a:t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6429375" y="167725"/>
            <a:ext cx="2641500" cy="12858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rPr>
              <a:t>Welcome! The webinar will begin at 1pm EST</a:t>
            </a:r>
            <a:endParaRPr sz="1600">
              <a:solidFill>
                <a:srgbClr val="07376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Panelists</a:t>
            </a:r>
            <a:endParaRPr/>
          </a:p>
        </p:txBody>
      </p:sp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387900" y="1299850"/>
            <a:ext cx="8368200" cy="326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Dr. Stephen Sroka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President, Health Education Consultants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Adjunct Assistant Professor, School of Medicine, Case Western Reserve University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Dena Radtke, MSW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Manager, School Social Work &amp; Transition Services, Department of Specialized Services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Milwaukee Public Schools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Laura Joseph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Culture and Climate Coordinator, Office of School Health, New York City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Emma Orta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School Social Worker, Las Cruces Public Schools (NM)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Emily Edwards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ACSSW Board Member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School Social Worker, </a:t>
            </a:r>
            <a:r>
              <a:rPr lang="en"/>
              <a:t>Metropolitan</a:t>
            </a:r>
            <a:r>
              <a:rPr lang="en"/>
              <a:t> Nashville Public Schools (TN)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ACSSW Goals and Focus</a:t>
            </a:r>
            <a:endParaRPr/>
          </a:p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importance of schools and the role of school social work and school-based non-academic supports has never been more apparent. As we move through this crisis, ACSSW hopes to: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Amplify the voices of diverse school social work practitioners and leaders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Highlight the intersections between COVID-19 and issues of equity, trauma, and the professional role of school social work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Support and connect school social workers as they do this challenging work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Future Webinars</a:t>
            </a:r>
            <a:endParaRPr/>
          </a:p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June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Best practices in telehealth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July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Doug Walker: Leading in a Time of Crisis: Supporting Mental Wellness in Self and Others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August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Courageous Conversations Part 2: Back to School in COVID-19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Interested in ACSSW Membership?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https://www.acssw.org/register.cfm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Resources </a:t>
            </a:r>
            <a:endParaRPr/>
          </a:p>
        </p:txBody>
      </p:sp>
      <p:sp>
        <p:nvSpPr>
          <p:cNvPr id="89" name="Google Shape;89;p1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ACSSW COVID-19 Resources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https://www.acssw.org/Resources-CoronavirusSSW.pdf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National Center for School Mental Health Resources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https://app.getresponse.com/view.html?x=a62b&amp;m=3OgBf&amp;u=SeOId&amp;y=K&amp;dont_redirect=1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SSWAA Resources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https://www.sswaa.org/covid-19-resources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Trauma-informed practices in COVID-19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https://www.tolerance.org/magazine/a-trauma-informed-approach-to-teaching-through-coronavirus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Evaluation</a:t>
            </a:r>
            <a:endParaRPr/>
          </a:p>
        </p:txBody>
      </p:sp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Please take a minute to complete the evaluation at the link below. If you paid for a CEU your certificate will be mailed to you within 1 week of completing the evaluation.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https://chssnmsu.az1.qualtrics.com/jfe/form/SV_8j3tKAJBeAGfl3L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